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78397-D11C-6883-2650-BF379CF51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CE5E9B-E6AE-FCD4-CE9B-414075B1F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BC9D0-B5A7-CB63-A0A9-C2214B4F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4FE3-E450-44D9-8F3C-C39E6547BF16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E2722-6066-7058-49E7-0FEA66116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9E48C1-9053-A979-59D8-711678B95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8764-A987-4C5A-B2B3-0B83E1644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70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B0704-EF51-D9ED-B6DA-30AD84B6F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2E424-8159-417B-73A0-A8201552F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7059C-6621-FC58-2C29-B1028FECC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4FE3-E450-44D9-8F3C-C39E6547BF16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52142-689F-E5E8-A7A5-639B7273B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31CC3-60E6-FFA9-50CF-AAC887D70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8764-A987-4C5A-B2B3-0B83E1644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24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E31DF-22E5-CF8E-8503-3AD9D4EDA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A7D8E4-93CC-0311-47AB-BAEF004FF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2843C-9E65-7ED3-E499-068C87E41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4FE3-E450-44D9-8F3C-C39E6547BF16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53514-C61E-EA9D-941D-945A52DBA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A79A6-B99E-C0C6-3330-1CBE008F5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8764-A987-4C5A-B2B3-0B83E1644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550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515A2-48CF-5A70-7ACF-2ED4860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55897-0BB8-0576-80F7-9D1915935D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7E263-42C5-4478-E4F4-3865B8AF6A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2DE434-9E7D-F53C-2627-9127CE649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4FE3-E450-44D9-8F3C-C39E6547BF16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E31DEB-6CB5-C0F1-DFEA-FF3930CD9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FC276A-5EC1-81C6-5F59-BFA099AC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8764-A987-4C5A-B2B3-0B83E1644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44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2714C-D26B-B640-57CD-B815B6281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BB4AB5-5F9C-62FC-0027-BA2BAE2AA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C86E12-FBC4-2B6F-6B51-8898065C58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75B1F8-1095-DB36-DD46-BD323044A3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65E88D-EF3E-43D4-4CBF-A8E282BC9E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6DDF3F-68BE-F9A5-F758-BBB840E49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4FE3-E450-44D9-8F3C-C39E6547BF16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6706BF-E953-3578-FB09-90D3BC9FA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4C2C8-1E85-70FD-992D-A14DD905E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8764-A987-4C5A-B2B3-0B83E1644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467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1A73E-8921-2573-CC47-C1DC7E1D7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22DEC4-48EB-890C-E34B-6C9D94F59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4FE3-E450-44D9-8F3C-C39E6547BF16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842C40-DA28-3D6D-73D7-CB6A284C4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A0AC1-610C-FFF5-90BC-56BE5EAB3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8764-A987-4C5A-B2B3-0B83E1644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972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AA0FF9-5CE1-8931-4654-726C7DECA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4FE3-E450-44D9-8F3C-C39E6547BF16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B266EF-8390-1098-477F-656E3CE30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C7C88-44EC-53D6-9163-E234FEACD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8764-A987-4C5A-B2B3-0B83E1644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50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79587-3DFF-705B-3687-63C0F18EC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EB7E7-4F9B-28F8-F145-31020F9B4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402D8-EAF4-D810-D2AD-8DEF3C750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48AC20-E0E4-5EFA-47B6-939C02E4A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4FE3-E450-44D9-8F3C-C39E6547BF16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F38463-7CE6-9189-651D-E3775A794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A3CA26-B186-A786-10C8-78B5B645F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8764-A987-4C5A-B2B3-0B83E1644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8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48874-9447-7D7F-9F22-62B473E9B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D120C2-798E-A061-5F21-2BEB3230DF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D52E6-3117-B57A-0ECA-B607FD0260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668C29-A840-2838-D74D-74314A940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4FE3-E450-44D9-8F3C-C39E6547BF16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78092D-0D03-5A6E-8EA4-D7F5982B3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3201E7-99BB-BFDC-8B6B-E4E1CB1AC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8764-A987-4C5A-B2B3-0B83E1644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456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9F315-13C4-865A-8DBD-0860451F8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92AEF3-2611-86C9-D72C-F8856578C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1607A5-A11A-AB5A-2A2F-D65E35468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4FE3-E450-44D9-8F3C-C39E6547BF16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A5AA7-DE0A-E0B9-23A5-B2177A1DE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5BE38-B91D-0C9B-F862-396776C7D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8764-A987-4C5A-B2B3-0B83E1644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991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283ECF-9D28-1FBA-781D-87DAC4AF21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95CD07-0F5D-6C33-CD86-9725B9573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E8EA2-643B-E2E8-3079-1A6C95C86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4FE3-E450-44D9-8F3C-C39E6547BF16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77666-BF0A-6B45-938E-EA463BCA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AA3ED-9E61-9A42-09C6-D4980C742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68764-A987-4C5A-B2B3-0B83E1644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783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D9CEC6-EF57-194B-4E61-0D63AD22E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F1DAE4-59CB-0B72-835E-6B53E08D3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9FC008-38EA-9A4A-49BE-BA882857F9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A84FE3-E450-44D9-8F3C-C39E6547BF16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E7B4F-2C2F-1F78-9819-1686B9D40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E25B9-401A-DAC1-419A-9E92EEFAD0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368764-A987-4C5A-B2B3-0B83E1644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93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106656-F087-AD7F-B3F7-EC335F816FCB}"/>
              </a:ext>
            </a:extLst>
          </p:cNvPr>
          <p:cNvSpPr/>
          <p:nvPr/>
        </p:nvSpPr>
        <p:spPr>
          <a:xfrm>
            <a:off x="311499" y="221063"/>
            <a:ext cx="3060000" cy="19080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rgbClr val="FF0000"/>
                </a:solidFill>
              </a:rPr>
              <a:t>Medical Alert</a:t>
            </a:r>
          </a:p>
          <a:p>
            <a:pPr algn="ctr"/>
            <a:endParaRPr lang="en-US" sz="700" dirty="0">
              <a:solidFill>
                <a:srgbClr val="FF0000"/>
              </a:solidFill>
            </a:endParaRP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Type 1 Diabetic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Insulin Dependent</a:t>
            </a:r>
          </a:p>
          <a:p>
            <a:pPr algn="ctr"/>
            <a:endParaRPr lang="en-US" sz="700" dirty="0">
              <a:solidFill>
                <a:srgbClr val="FF0000"/>
              </a:solidFill>
            </a:endParaRPr>
          </a:p>
          <a:p>
            <a:pPr algn="ctr"/>
            <a:r>
              <a:rPr lang="en-US" sz="900" dirty="0">
                <a:solidFill>
                  <a:srgbClr val="FF0000"/>
                </a:solidFill>
              </a:rPr>
              <a:t>⚠️ </a:t>
            </a:r>
            <a:r>
              <a:rPr lang="en-US" sz="900" b="1" dirty="0">
                <a:solidFill>
                  <a:srgbClr val="FF0000"/>
                </a:solidFill>
              </a:rPr>
              <a:t>Risk of LOW BLOOD SUGAR</a:t>
            </a:r>
          </a:p>
          <a:p>
            <a:pPr algn="ctr"/>
            <a:endParaRPr lang="en-US" sz="900" dirty="0">
              <a:solidFill>
                <a:srgbClr val="FF0000"/>
              </a:solidFill>
            </a:endParaRPr>
          </a:p>
          <a:p>
            <a:pPr algn="ctr"/>
            <a:r>
              <a:rPr lang="en-US" sz="900" dirty="0">
                <a:solidFill>
                  <a:srgbClr val="FF0000"/>
                </a:solidFill>
              </a:rPr>
              <a:t>If confused, unconscious, or acting intoxicated:</a:t>
            </a:r>
            <a:br>
              <a:rPr lang="en-US" sz="900" dirty="0">
                <a:solidFill>
                  <a:srgbClr val="FF0000"/>
                </a:solidFill>
              </a:rPr>
            </a:br>
            <a:r>
              <a:rPr lang="en-US" sz="900" dirty="0">
                <a:solidFill>
                  <a:srgbClr val="FF0000"/>
                </a:solidFill>
              </a:rPr>
              <a:t>→ </a:t>
            </a:r>
            <a:r>
              <a:rPr lang="en-US" sz="900" b="1" dirty="0">
                <a:solidFill>
                  <a:srgbClr val="FF0000"/>
                </a:solidFill>
              </a:rPr>
              <a:t>CHECK BLOOD GLUCOSE</a:t>
            </a:r>
            <a:br>
              <a:rPr lang="en-US" sz="900" dirty="0">
                <a:solidFill>
                  <a:srgbClr val="FF0000"/>
                </a:solidFill>
              </a:rPr>
            </a:br>
            <a:r>
              <a:rPr lang="en-US" sz="900" dirty="0">
                <a:solidFill>
                  <a:srgbClr val="FF0000"/>
                </a:solidFill>
              </a:rPr>
              <a:t>→ </a:t>
            </a:r>
            <a:r>
              <a:rPr lang="en-US" sz="900" b="1" dirty="0">
                <a:solidFill>
                  <a:srgbClr val="FF0000"/>
                </a:solidFill>
              </a:rPr>
              <a:t>DO NOT GIVE FOOD OR DRINK IF UNCONSCIOUS</a:t>
            </a:r>
            <a:br>
              <a:rPr lang="en-US" sz="900" dirty="0">
                <a:solidFill>
                  <a:srgbClr val="FF0000"/>
                </a:solidFill>
              </a:rPr>
            </a:br>
            <a:r>
              <a:rPr lang="en-US" sz="900" dirty="0">
                <a:solidFill>
                  <a:srgbClr val="FF0000"/>
                </a:solidFill>
              </a:rPr>
              <a:t>→ </a:t>
            </a:r>
            <a:r>
              <a:rPr lang="en-US" sz="900" b="1" dirty="0">
                <a:solidFill>
                  <a:srgbClr val="FF0000"/>
                </a:solidFill>
              </a:rPr>
              <a:t>CALL EMERGENCY SERVICES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3B57D24-01D3-F8C2-5804-DE1E2978F82B}"/>
              </a:ext>
            </a:extLst>
          </p:cNvPr>
          <p:cNvSpPr/>
          <p:nvPr/>
        </p:nvSpPr>
        <p:spPr>
          <a:xfrm>
            <a:off x="3405789" y="221063"/>
            <a:ext cx="3060000" cy="19080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3B21C33-CD3E-B6EC-E3AE-5F4A85E6D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" y="290267"/>
            <a:ext cx="421005" cy="40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DA18C5EF-9A61-44EC-117E-6CB43D32D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290267"/>
            <a:ext cx="421005" cy="40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2BFAA6-715C-8188-8524-9E6679592AE1}"/>
              </a:ext>
            </a:extLst>
          </p:cNvPr>
          <p:cNvSpPr txBox="1"/>
          <p:nvPr/>
        </p:nvSpPr>
        <p:spPr>
          <a:xfrm>
            <a:off x="3496245" y="344984"/>
            <a:ext cx="292741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              Name:</a:t>
            </a:r>
            <a:r>
              <a:rPr lang="en-US" sz="1100" dirty="0"/>
              <a:t> _____________________________</a:t>
            </a:r>
            <a:br>
              <a:rPr lang="en-US" sz="1100" dirty="0"/>
            </a:br>
            <a:r>
              <a:rPr lang="en-US" sz="1100" dirty="0"/>
              <a:t>              </a:t>
            </a:r>
            <a:r>
              <a:rPr lang="en-US" sz="1100" b="1" dirty="0"/>
              <a:t>Date of Birth:</a:t>
            </a:r>
            <a:r>
              <a:rPr lang="en-US" sz="1100" dirty="0"/>
              <a:t> _______________________</a:t>
            </a:r>
          </a:p>
          <a:p>
            <a:r>
              <a:rPr lang="en-US" sz="1100" b="1" dirty="0"/>
              <a:t>Emergency Contact:</a:t>
            </a:r>
            <a:br>
              <a:rPr lang="en-US" sz="1100" dirty="0"/>
            </a:br>
            <a:endParaRPr lang="en-US" sz="1100" dirty="0"/>
          </a:p>
          <a:p>
            <a:r>
              <a:rPr lang="en-US" sz="1100" dirty="0"/>
              <a:t>Name: ____________________________________</a:t>
            </a:r>
            <a:br>
              <a:rPr lang="en-US" sz="1100" dirty="0"/>
            </a:br>
            <a:endParaRPr lang="en-US" sz="1100" dirty="0"/>
          </a:p>
          <a:p>
            <a:r>
              <a:rPr lang="en-US" sz="1100" dirty="0"/>
              <a:t>Phone: ____________________________________</a:t>
            </a:r>
          </a:p>
          <a:p>
            <a:endParaRPr lang="en-US" sz="1100" b="1" dirty="0"/>
          </a:p>
          <a:p>
            <a:r>
              <a:rPr lang="en-US" sz="1100" b="1" dirty="0"/>
              <a:t>Allergies (if any):</a:t>
            </a:r>
            <a:r>
              <a:rPr lang="en-US" sz="1100" dirty="0"/>
              <a:t> ______________</a:t>
            </a:r>
          </a:p>
          <a:p>
            <a:r>
              <a:rPr lang="en-US" sz="1100" dirty="0"/>
              <a:t>Other:________________________________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1CFE77-9D1B-D1E3-5E63-6F7D059C8E30}"/>
              </a:ext>
            </a:extLst>
          </p:cNvPr>
          <p:cNvSpPr txBox="1"/>
          <p:nvPr/>
        </p:nvSpPr>
        <p:spPr>
          <a:xfrm>
            <a:off x="108585" y="2907030"/>
            <a:ext cx="9698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This page is intended to be printed at A4, which will print it at approximately credit card size (when cut out and folded over).</a:t>
            </a:r>
          </a:p>
          <a:p>
            <a:r>
              <a:rPr lang="en-US" sz="1400" dirty="0"/>
              <a:t>Suggestion:  Keep it behind or next to your ID card / Drivers license so it is quickly found when responders are looking for ID.  </a:t>
            </a:r>
          </a:p>
        </p:txBody>
      </p:sp>
    </p:spTree>
    <p:extLst>
      <p:ext uri="{BB962C8B-B14F-4D97-AF65-F5344CB8AC3E}">
        <p14:creationId xmlns:p14="http://schemas.microsoft.com/office/powerpoint/2010/main" val="3516231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125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Burt</dc:creator>
  <cp:lastModifiedBy>Paul Burt</cp:lastModifiedBy>
  <cp:revision>1</cp:revision>
  <dcterms:created xsi:type="dcterms:W3CDTF">2026-04-02T18:26:49Z</dcterms:created>
  <dcterms:modified xsi:type="dcterms:W3CDTF">2026-04-02T18:42:23Z</dcterms:modified>
</cp:coreProperties>
</file>